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07D78-C9D0-47DB-9AEF-E1500AF86B96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79F0-8F29-485B-8995-D6CEE9AB0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8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B79F0-8F29-485B-8995-D6CEE9AB02D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02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http://7A739FA85EEAC8F08279FA9DFAA56120.dms.sberbank.ru/7A739FA85EEAC8F08279FA9DFAA56120-FF9E634BC93B04D904228F8DE0F0CFE8-6984B1DEC8AE2AD3541DD8CE323CB422/1.pn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http://7A739FA85EEAC8F08279FA9DFAA56120.dms.sberbank.ru/7A739FA85EEAC8F08279FA9DFAA56120-9E7EF759C22DC8505F64EB55C474E238-0FA245CB192D1C27998A0FA1803F1446/1.png" TargetMode="External"/><Relationship Id="rId2" Type="http://schemas.openxmlformats.org/officeDocument/2006/relationships/image" Target="http://7A739FA85EEAC8F08279FA9DFAA56120.dms.sberbank.ru/7A739FA85EEAC8F08279FA9DFAA56120-9E7EF759C22DC8505F64EB55C474E238-F4C8C651D570F611B66A3F963DA270A2/1.png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92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1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 descr="http://7A739FA85EEAC8F08279FA9DFAA56120.dms.sberbank.ru/7A739FA85EEAC8F08279FA9DFAA56120-FF9E634BC93B04D904228F8DE0F0CFE8-6984B1DEC8AE2AD3541DD8CE323CB422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3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8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9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3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3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72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http://7A739FA85EEAC8F08279FA9DFAA56120.dms.sberbank.ru/7A739FA85EEAC8F08279FA9DFAA56120-9E7EF759C22DC8505F64EB55C474E238-F4C8C651D570F611B66A3F963DA270A2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9" name="Рисунок 8" descr="http://7A739FA85EEAC8F08279FA9DFAA56120.dms.sberbank.ru/7A739FA85EEAC8F08279FA9DFAA56120-9E7EF759C22DC8505F64EB55C474E238-0FA245CB192D1C27998A0FA1803F1446/1.png"/>
          <p:cNvPicPr>
            <a:picLocks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3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24E1-AC8E-480E-B357-29764BE9EA2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D517D-40DD-42D7-AF45-26441FA96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31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47" y="17821"/>
            <a:ext cx="7244491" cy="7226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ОПЛАТА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ОБРАЗОВАТЕЛЬНЫХ УСЛУГ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141047" y="2367697"/>
            <a:ext cx="1882738" cy="4062091"/>
          </a:xfrm>
          <a:prstGeom prst="bracketPair">
            <a:avLst/>
          </a:prstGeom>
          <a:ln w="603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ые круглые скобки 8"/>
          <p:cNvSpPr/>
          <p:nvPr/>
        </p:nvSpPr>
        <p:spPr>
          <a:xfrm>
            <a:off x="6241273" y="2416548"/>
            <a:ext cx="1808101" cy="4062091"/>
          </a:xfrm>
          <a:prstGeom prst="bracketPair">
            <a:avLst/>
          </a:prstGeom>
          <a:ln w="603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ые круглые скобки 11"/>
          <p:cNvSpPr/>
          <p:nvPr/>
        </p:nvSpPr>
        <p:spPr>
          <a:xfrm>
            <a:off x="10121548" y="2436935"/>
            <a:ext cx="1944305" cy="4062091"/>
          </a:xfrm>
          <a:prstGeom prst="bracketPair">
            <a:avLst/>
          </a:prstGeom>
          <a:ln w="603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407" y="2376615"/>
            <a:ext cx="1975804" cy="412125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519" y="2376615"/>
            <a:ext cx="1956766" cy="4121592"/>
          </a:xfrm>
          <a:prstGeom prst="rect">
            <a:avLst/>
          </a:prstGeom>
        </p:spPr>
      </p:pic>
      <p:sp>
        <p:nvSpPr>
          <p:cNvPr id="26" name="Двойные круглые скобки 25"/>
          <p:cNvSpPr/>
          <p:nvPr/>
        </p:nvSpPr>
        <p:spPr>
          <a:xfrm>
            <a:off x="8175099" y="2436935"/>
            <a:ext cx="1820724" cy="4062091"/>
          </a:xfrm>
          <a:prstGeom prst="bracketPair">
            <a:avLst/>
          </a:prstGeom>
          <a:ln w="603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8254">
            <a:off x="9970635" y="75630"/>
            <a:ext cx="871166" cy="640643"/>
          </a:xfrm>
          <a:prstGeom prst="rect">
            <a:avLst/>
          </a:prstGeom>
        </p:spPr>
      </p:pic>
      <p:pic>
        <p:nvPicPr>
          <p:cNvPr id="32" name="Picture 6">
            <a:extLst>
              <a:ext uri="{FF2B5EF4-FFF2-40B4-BE49-F238E27FC236}">
                <a16:creationId xmlns:a16="http://schemas.microsoft.com/office/drawing/2014/main" id="{3C0C0F83-17FB-4D81-979A-FB73304D1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2568" y="258615"/>
            <a:ext cx="1172201" cy="31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>
            <a:extLst>
              <a:ext uri="{FF2B5EF4-FFF2-40B4-BE49-F238E27FC236}">
                <a16:creationId xmlns:a16="http://schemas.microsoft.com/office/drawing/2014/main" id="{4E19C104-3387-4A88-9779-84470E863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9" t="-2872" r="72022" b="-3996"/>
          <a:stretch/>
        </p:blipFill>
        <p:spPr bwMode="auto">
          <a:xfrm>
            <a:off x="997042" y="2117547"/>
            <a:ext cx="261292" cy="2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>
            <a:extLst>
              <a:ext uri="{FF2B5EF4-FFF2-40B4-BE49-F238E27FC236}">
                <a16:creationId xmlns:a16="http://schemas.microsoft.com/office/drawing/2014/main" id="{4E19C104-3387-4A88-9779-84470E863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9" t="-2872" r="72022" b="-3996"/>
          <a:stretch/>
        </p:blipFill>
        <p:spPr bwMode="auto">
          <a:xfrm>
            <a:off x="2968314" y="2117547"/>
            <a:ext cx="261292" cy="2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>
            <a:extLst>
              <a:ext uri="{FF2B5EF4-FFF2-40B4-BE49-F238E27FC236}">
                <a16:creationId xmlns:a16="http://schemas.microsoft.com/office/drawing/2014/main" id="{4E19C104-3387-4A88-9779-84470E863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9" t="-2872" r="72022" b="-3996"/>
          <a:stretch/>
        </p:blipFill>
        <p:spPr bwMode="auto">
          <a:xfrm>
            <a:off x="5061027" y="2117547"/>
            <a:ext cx="261292" cy="2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>
            <a:extLst>
              <a:ext uri="{FF2B5EF4-FFF2-40B4-BE49-F238E27FC236}">
                <a16:creationId xmlns:a16="http://schemas.microsoft.com/office/drawing/2014/main" id="{4E19C104-3387-4A88-9779-84470E863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9" t="-2872" r="72022" b="-3996"/>
          <a:stretch/>
        </p:blipFill>
        <p:spPr bwMode="auto">
          <a:xfrm>
            <a:off x="7014677" y="2117547"/>
            <a:ext cx="261292" cy="2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6">
            <a:extLst>
              <a:ext uri="{FF2B5EF4-FFF2-40B4-BE49-F238E27FC236}">
                <a16:creationId xmlns:a16="http://schemas.microsoft.com/office/drawing/2014/main" id="{4E19C104-3387-4A88-9779-84470E863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9" t="-2872" r="72022" b="-3996"/>
          <a:stretch/>
        </p:blipFill>
        <p:spPr bwMode="auto">
          <a:xfrm>
            <a:off x="8948124" y="2117547"/>
            <a:ext cx="261292" cy="2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>
            <a:extLst>
              <a:ext uri="{FF2B5EF4-FFF2-40B4-BE49-F238E27FC236}">
                <a16:creationId xmlns:a16="http://schemas.microsoft.com/office/drawing/2014/main" id="{4E19C104-3387-4A88-9779-84470E863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9" t="-2872" r="72022" b="-3996"/>
          <a:stretch/>
        </p:blipFill>
        <p:spPr bwMode="auto">
          <a:xfrm>
            <a:off x="10963054" y="2117547"/>
            <a:ext cx="261292" cy="2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0541" y="2549771"/>
            <a:ext cx="1702085" cy="3701561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1156927" y="5732134"/>
            <a:ext cx="492503" cy="36162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7982" y="2549771"/>
            <a:ext cx="1702216" cy="3701561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2486025" y="2708811"/>
            <a:ext cx="1438275" cy="2043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266003" y="3187269"/>
            <a:ext cx="1379985" cy="4574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71789" y="2549771"/>
            <a:ext cx="1735651" cy="3701561"/>
          </a:xfrm>
          <a:prstGeom prst="rect">
            <a:avLst/>
          </a:prstGeom>
        </p:spPr>
      </p:pic>
      <p:sp>
        <p:nvSpPr>
          <p:cNvPr id="44" name="Скругленный прямоугольник 43"/>
          <p:cNvSpPr/>
          <p:nvPr/>
        </p:nvSpPr>
        <p:spPr>
          <a:xfrm>
            <a:off x="4306365" y="2894892"/>
            <a:ext cx="1734784" cy="34412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95431" y="2566424"/>
            <a:ext cx="1710013" cy="3684908"/>
          </a:xfrm>
          <a:prstGeom prst="rect">
            <a:avLst/>
          </a:prstGeom>
        </p:spPr>
      </p:pic>
      <p:sp>
        <p:nvSpPr>
          <p:cNvPr id="36" name="Скругленный прямоугольник 35"/>
          <p:cNvSpPr/>
          <p:nvPr/>
        </p:nvSpPr>
        <p:spPr>
          <a:xfrm>
            <a:off x="6295431" y="3291557"/>
            <a:ext cx="1653181" cy="24885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296169" y="3628024"/>
            <a:ext cx="1652443" cy="24885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52522" y="2566424"/>
            <a:ext cx="1665877" cy="3684908"/>
          </a:xfrm>
          <a:prstGeom prst="rect">
            <a:avLst/>
          </a:prstGeom>
        </p:spPr>
      </p:pic>
      <p:sp>
        <p:nvSpPr>
          <p:cNvPr id="38" name="Скругленный прямоугольник 37"/>
          <p:cNvSpPr/>
          <p:nvPr/>
        </p:nvSpPr>
        <p:spPr>
          <a:xfrm>
            <a:off x="8252522" y="5095631"/>
            <a:ext cx="1665877" cy="57345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45671" y="2566424"/>
            <a:ext cx="1696057" cy="3686187"/>
          </a:xfrm>
          <a:prstGeom prst="rect">
            <a:avLst/>
          </a:prstGeom>
        </p:spPr>
      </p:pic>
      <p:sp>
        <p:nvSpPr>
          <p:cNvPr id="42" name="Скругленный прямоугольник 41"/>
          <p:cNvSpPr/>
          <p:nvPr/>
        </p:nvSpPr>
        <p:spPr>
          <a:xfrm>
            <a:off x="10245671" y="5732134"/>
            <a:ext cx="1696057" cy="28858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16523" y="990595"/>
            <a:ext cx="1616103" cy="1058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Перейдите в Сбербанк Онлайн в раздел «Платежи»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143519" y="990595"/>
            <a:ext cx="1780781" cy="1058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строке поиска введите «Виртуальная школа»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15483" y="990595"/>
            <a:ext cx="1616103" cy="1058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новый лицевой счет ребенка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105749" y="984596"/>
            <a:ext cx="2024125" cy="1058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Проверьте корректность отраженных данных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Состояние счета отражено по строке «Родительская плата».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73639" y="984596"/>
            <a:ext cx="1822184" cy="1058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Выберите документ удостоверяющий личность и введите данные документа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121549" y="967598"/>
            <a:ext cx="1820180" cy="1058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Проверьте корректность отраженных данных и нажмите «Оплатить»*.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-142671" y="6552500"/>
            <a:ext cx="6523522" cy="237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*При проведение операции в Сбербанк Онлайн взимается комиссия в размере 1%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70</Words>
  <Application>Microsoft Office PowerPoint</Application>
  <PresentationFormat>Широкоэкранный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72 Black</vt:lpstr>
      <vt:lpstr>Arial</vt:lpstr>
      <vt:lpstr>Calibri</vt:lpstr>
      <vt:lpstr>Calibri Light</vt:lpstr>
      <vt:lpstr>Тема Office</vt:lpstr>
      <vt:lpstr>ОПЛАТА ОБРАЗОВАТЕЛЬНЫХ УСЛУГ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Кучеров Александр Владимирович</dc:creator>
  <cp:lastModifiedBy>Туренко Александр Леонидович</cp:lastModifiedBy>
  <cp:revision>47</cp:revision>
  <dcterms:created xsi:type="dcterms:W3CDTF">2022-02-10T06:30:13Z</dcterms:created>
  <dcterms:modified xsi:type="dcterms:W3CDTF">2023-01-11T09:19:26Z</dcterms:modified>
</cp:coreProperties>
</file>