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2430292"/>
            <a:ext cx="7766936" cy="164630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Инновационные методы воздействия на речевое развитие детей с ОВЗ посредством развития мелкой моторики рук.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6" y="4752304"/>
            <a:ext cx="8525575" cy="10947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МБДОУ «ЦРР детский </a:t>
            </a:r>
            <a:r>
              <a:rPr lang="ru-RU" dirty="0" err="1" smtClean="0">
                <a:solidFill>
                  <a:schemeClr val="tx1"/>
                </a:solidFill>
              </a:rPr>
              <a:t>сад«Золотой</a:t>
            </a:r>
            <a:r>
              <a:rPr lang="ru-RU" dirty="0" smtClean="0">
                <a:solidFill>
                  <a:schemeClr val="tx1"/>
                </a:solidFill>
              </a:rPr>
              <a:t> ключик»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Учитель логопед: </a:t>
            </a:r>
            <a:r>
              <a:rPr lang="ru-RU" dirty="0" err="1" smtClean="0">
                <a:solidFill>
                  <a:schemeClr val="tx1"/>
                </a:solidFill>
              </a:rPr>
              <a:t>Брыткова</a:t>
            </a:r>
            <a:r>
              <a:rPr lang="ru-RU" dirty="0" smtClean="0">
                <a:solidFill>
                  <a:schemeClr val="tx1"/>
                </a:solidFill>
              </a:rPr>
              <a:t> Татьяна Николаевна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1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Трафареты .  Графический диктант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9524" y="2253801"/>
            <a:ext cx="4608267" cy="378822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53801"/>
            <a:ext cx="4183062" cy="3696237"/>
          </a:xfrm>
        </p:spPr>
      </p:pic>
    </p:spTree>
    <p:extLst>
      <p:ext uri="{BB962C8B-B14F-4D97-AF65-F5344CB8AC3E}">
        <p14:creationId xmlns:p14="http://schemas.microsoft.com/office/powerpoint/2010/main" val="94924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Крышки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фруто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-няня.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2160588"/>
            <a:ext cx="3567448" cy="3881437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0" y="2160588"/>
            <a:ext cx="3452751" cy="3881437"/>
          </a:xfrm>
        </p:spPr>
      </p:pic>
    </p:spTree>
    <p:extLst>
      <p:ext uri="{BB962C8B-B14F-4D97-AF65-F5344CB8AC3E}">
        <p14:creationId xmlns:p14="http://schemas.microsoft.com/office/powerpoint/2010/main" val="940029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бусы. Упражнения с карандашами.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5" y="2159925"/>
            <a:ext cx="3464416" cy="388143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511169" y="7312162"/>
            <a:ext cx="1944692" cy="1975004"/>
          </a:xfrm>
        </p:spPr>
        <p:txBody>
          <a:bodyPr/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http://images.myshared.ru/6/687257/slide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11" y="2305318"/>
            <a:ext cx="4250029" cy="34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Линейки для определения слогов в слове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Тауматроп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5" y="2160588"/>
            <a:ext cx="3387142" cy="3881437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2160588"/>
            <a:ext cx="3631843" cy="38814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80" y="3644721"/>
            <a:ext cx="3335630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9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проволочки. Весёлые счёты.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77" y="2160588"/>
            <a:ext cx="3200599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41" y="2160588"/>
            <a:ext cx="3322749" cy="3881437"/>
          </a:xfrm>
        </p:spPr>
      </p:pic>
    </p:spTree>
    <p:extLst>
      <p:ext uri="{BB962C8B-B14F-4D97-AF65-F5344CB8AC3E}">
        <p14:creationId xmlns:p14="http://schemas.microsoft.com/office/powerpoint/2010/main" val="354985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Бизиборд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820473"/>
            <a:ext cx="4183062" cy="29492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6" y="2160588"/>
            <a:ext cx="3245476" cy="3881437"/>
          </a:xfrm>
        </p:spPr>
      </p:pic>
    </p:spTree>
    <p:extLst>
      <p:ext uri="{BB962C8B-B14F-4D97-AF65-F5344CB8AC3E}">
        <p14:creationId xmlns:p14="http://schemas.microsoft.com/office/powerpoint/2010/main" val="165605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851" y="583842"/>
            <a:ext cx="8596668" cy="6074535"/>
          </a:xfrm>
        </p:spPr>
        <p:txBody>
          <a:bodyPr>
            <a:norm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Заданий и упражнений, направленных на развитие мелкой моторики очень много. При желании, особенно, если подключить фантазию и воображение, придумывать их можно бесконечно. И главное здесь - учитывать индивидуальные особенности каждого ребенка, его возраст, настроение, желание и возможности. Умелыми пальцы станут не сразу. Игры и упражнения, пальчиковые разминки, проводимые систематически с самого раннего возраста, помогают детям уверенно держать карандаш и ручку, самостоятельно заплетать косички и шнуровать ботинки, строить из мелких деталей конструктора, лепить из глины и пластилина и т. д. Таким образом, если будут развиваться пальцы рук, то будут развиваться речь и мышление ребенка.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5950039"/>
            <a:ext cx="4184035" cy="9132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70" y="5995643"/>
            <a:ext cx="418403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92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510643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07067" y="5147732"/>
            <a:ext cx="7766936" cy="5533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934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035" y="825557"/>
            <a:ext cx="9182636" cy="655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«Ум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ребёнка находится на кончиках его пальцев»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                                       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В.А. Сухомлинский  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проблемами в речевом развитии очень часто наблюдается недостаточность двигательной активности, в том числе и плохая координация мелкой моторики пальцев рук. Учеными доказано, что формирование устной речи ребенка начинается тогда, когда движения пальцев рук достигают достаточной точности. Уровень развития речи у детей всегда находится в прямой зависимости от степени развития тонких движений пальцев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рук, особенно у детей  с ОВЗ.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мелкой моторики наряду с традиционными методами и приемами используются и инновационные.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R="180340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5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794" y="1901018"/>
            <a:ext cx="855157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792" y="1443841"/>
            <a:ext cx="85515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Применительно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педагогическому процессу, инновация означает введение нового в цели, содержание, методы и формы образования, организацию совместной деятельности педагога и ребёнка.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критерием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технологии является повышение эффективности образовательного процесса за счёт её применения.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Любая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инновация, используемая в логопедической практике, не меняет базисную организацию логопедической помощи, а лишь локально модифицирует её методическую составляющую и повышает эффективность коррекционного воздействия.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20153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509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следует уделять специальное внимание.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развитие положительно влияет на становление детской речи, повышает работоспособность ребёнка, внимательность, повышает активность, стимулирует интеллектуальную и творческую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 В своей работе я использую пособия из природного материала.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0" y="2160588"/>
            <a:ext cx="3992452" cy="42917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2095" y="2413988"/>
            <a:ext cx="4291726" cy="3784925"/>
          </a:xfrm>
        </p:spPr>
      </p:pic>
    </p:spTree>
    <p:extLst>
      <p:ext uri="{BB962C8B-B14F-4D97-AF65-F5344CB8AC3E}">
        <p14:creationId xmlns:p14="http://schemas.microsoft.com/office/powerpoint/2010/main" val="158907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191" y="712631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         Массажные мячи. Су-</a:t>
            </a:r>
            <a:r>
              <a:rPr lang="ru-RU" b="1" dirty="0" err="1" smtClean="0">
                <a:solidFill>
                  <a:schemeClr val="tx1"/>
                </a:solidFill>
              </a:rPr>
              <a:t>Джок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dskustov.yak-uo.ru/media/cache/a7/ad/a7ad69f855f101ba9f64e96d0c40db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52" y="1377125"/>
            <a:ext cx="3587517" cy="36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2160588"/>
            <a:ext cx="437881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5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от киндер сюрприз.   Макароны с мелкими         игрушками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цвета.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60588"/>
            <a:ext cx="3418148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70" y="2160588"/>
            <a:ext cx="3295748" cy="3881437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93" y="3284112"/>
            <a:ext cx="2391677" cy="32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Счётные палочки. Умные ниточки.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2008982"/>
            <a:ext cx="3322749" cy="38380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3310" y="2215104"/>
            <a:ext cx="3838027" cy="3425782"/>
          </a:xfrm>
        </p:spPr>
      </p:pic>
    </p:spTree>
    <p:extLst>
      <p:ext uri="{BB962C8B-B14F-4D97-AF65-F5344CB8AC3E}">
        <p14:creationId xmlns:p14="http://schemas.microsoft.com/office/powerpoint/2010/main" val="245001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Умные колечки.     Игра «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Сортёр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1" y="2160588"/>
            <a:ext cx="3193961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55" y="2446986"/>
            <a:ext cx="4492357" cy="3387144"/>
          </a:xfrm>
        </p:spPr>
      </p:pic>
    </p:spTree>
    <p:extLst>
      <p:ext uri="{BB962C8B-B14F-4D97-AF65-F5344CB8AC3E}">
        <p14:creationId xmlns:p14="http://schemas.microsoft.com/office/powerpoint/2010/main" val="776351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скрепочки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Прищепки.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0" y="2919357"/>
            <a:ext cx="2923504" cy="25037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85" y="2160588"/>
            <a:ext cx="3360143" cy="4021271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26" y="1270000"/>
            <a:ext cx="365760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145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</TotalTime>
  <Words>225</Words>
  <Application>Microsoft Office PowerPoint</Application>
  <PresentationFormat>Широкоэкранный</PresentationFormat>
  <Paragraphs>28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Аспект</vt:lpstr>
      <vt:lpstr>Инновационные методы воздействия на речевое развитие детей с ОВЗ посредством развития мелкой моторики рук.</vt:lpstr>
      <vt:lpstr>Презентация PowerPoint</vt:lpstr>
      <vt:lpstr>Презентация PowerPoint</vt:lpstr>
      <vt:lpstr> Развитию мелкой моторики следует уделять специальное внимание. Такое развитие положительно влияет на становление детской речи, повышает работоспособность ребёнка, внимательность, повышает активность, стимулирует интеллектуальную и творческую деятельность. В своей работе я использую пособия из природного материала.</vt:lpstr>
      <vt:lpstr>         Массажные мячи. Су-Джок.</vt:lpstr>
      <vt:lpstr>Игрушки от киндер сюрприз.   Макароны с мелкими         игрушками одного цвета.</vt:lpstr>
      <vt:lpstr>Счётные палочки. Умные ниточки.</vt:lpstr>
      <vt:lpstr>Умные колечки.     Игра «Сортёр».</vt:lpstr>
      <vt:lpstr>Весёлые скрепочки.  Прищепки.</vt:lpstr>
      <vt:lpstr>Трафареты .  Графический диктант.</vt:lpstr>
      <vt:lpstr>Крышки фруто-няня.</vt:lpstr>
      <vt:lpstr>Собери бусы. Упражнения с карандашами.</vt:lpstr>
      <vt:lpstr>Линейки для определения слогов в слове.  Тауматроп. </vt:lpstr>
      <vt:lpstr>Волшебные проволочки. Весёлые счёты.</vt:lpstr>
      <vt:lpstr>Бизиборд.</vt:lpstr>
      <vt:lpstr>Заданий и упражнений, направленных на развитие мелкой моторики очень много. При желании, особенно, если подключить фантазию и воображение, придумывать их можно бесконечно. И главное здесь - учитывать индивидуальные особенности каждого ребенка, его возраст, настроение, желание и возможности. Умелыми пальцы станут не сразу. Игры и упражнения, пальчиковые разминки, проводимые систематически с самого раннего возраста, помогают детям уверенно держать карандаш и ручку, самостоятельно заплетать косички и шнуровать ботинки, строить из мелких деталей конструктора, лепить из глины и пластилина и т. д. Таким образом, если будут развиваться пальцы рук, то будут развиваться речь и мышление ребенка.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Мелкая моторика пальцев рук для детей с ОВЗ.</dc:title>
  <dc:creator>user</dc:creator>
  <cp:lastModifiedBy>user</cp:lastModifiedBy>
  <cp:revision>23</cp:revision>
  <dcterms:created xsi:type="dcterms:W3CDTF">2022-08-12T11:48:45Z</dcterms:created>
  <dcterms:modified xsi:type="dcterms:W3CDTF">2024-04-02T06:07:28Z</dcterms:modified>
</cp:coreProperties>
</file>