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6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4C0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ABC-469F-4C57-8175-CF7082021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E732-8D3B-412C-8A1C-3F584548A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3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ABC-469F-4C57-8175-CF7082021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E732-8D3B-412C-8A1C-3F584548A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0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ABC-469F-4C57-8175-CF7082021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E732-8D3B-412C-8A1C-3F584548A6A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8801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ABC-469F-4C57-8175-CF7082021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E732-8D3B-412C-8A1C-3F584548A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525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ABC-469F-4C57-8175-CF7082021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E732-8D3B-412C-8A1C-3F584548A6A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579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ABC-469F-4C57-8175-CF7082021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E732-8D3B-412C-8A1C-3F584548A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39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ABC-469F-4C57-8175-CF7082021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E732-8D3B-412C-8A1C-3F584548A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914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ABC-469F-4C57-8175-CF7082021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E732-8D3B-412C-8A1C-3F584548A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6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ABC-469F-4C57-8175-CF7082021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E732-8D3B-412C-8A1C-3F584548A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52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ABC-469F-4C57-8175-CF7082021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E732-8D3B-412C-8A1C-3F584548A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8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ABC-469F-4C57-8175-CF7082021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E732-8D3B-412C-8A1C-3F584548A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19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ABC-469F-4C57-8175-CF7082021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E732-8D3B-412C-8A1C-3F584548A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ABC-469F-4C57-8175-CF7082021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E732-8D3B-412C-8A1C-3F584548A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4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ABC-469F-4C57-8175-CF7082021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E732-8D3B-412C-8A1C-3F584548A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52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ABC-469F-4C57-8175-CF7082021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E732-8D3B-412C-8A1C-3F584548A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12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ABC-469F-4C57-8175-CF7082021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E732-8D3B-412C-8A1C-3F584548A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83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C5ABC-469F-4C57-8175-CF7082021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9FE732-8D3B-412C-8A1C-3F584548A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52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8010" y="692331"/>
            <a:ext cx="9679027" cy="2909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Тауматроп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инновационная технология в </a:t>
            </a:r>
            <a:r>
              <a:rPr lang="ru-RU" dirty="0" smtClean="0">
                <a:solidFill>
                  <a:srgbClr val="4C09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работе с детьми с ОВЗ»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15189" y="4336868"/>
            <a:ext cx="5827873" cy="92093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учителя-логопеды: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Брыткова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Билик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В.Г., Белуха Н.Н.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«ЦРР-детский сад «Золотой ключик» г.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Строитель»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79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135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144" y="1030311"/>
            <a:ext cx="3940935" cy="41212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1921" y="1720840"/>
            <a:ext cx="752555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Очень часто у детей встречается дефект смягчения, поэтому на основные группы звуков можно использовать вертушки которые: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закрепляют твердые звуки в слогах (группы свистящих, шипящих, сонорных)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слоги например: СА,СО,СУ,СЫ.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зрительно запоминают,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-развивается мелкая мускулатура пальцев рук,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ребёнок учится читать по слогах,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можно придумать слово (например: слог «ЛО» ребёнок придумывает слово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проговаривает чётко, внятно и понятно все звуки.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609600"/>
            <a:ext cx="8542482" cy="1320800"/>
          </a:xfrm>
        </p:spPr>
        <p:txBody>
          <a:bodyPr>
            <a:norm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10789919" cy="599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16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74320" y="3244334"/>
            <a:ext cx="13204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3333CC"/>
                </a:solidFill>
              </a:rPr>
              <a:t>СПАСИБО ЗА ВНИМАНИЕ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9471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84" y="483141"/>
            <a:ext cx="10009111" cy="52773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2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9855" y="1295518"/>
            <a:ext cx="4317734" cy="378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152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ТАУМАТРОП (от др.-греч. θα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ῦμ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α—чудо и τροπή—вращение)—«вращающееся чудо», игрушка, основанная на оптической иллюзии: при быстром вращении кружка с двумя рисунками, нанесенными с разных сторон, и наклеины на палочку или карандаш, они воспринимаются как один благодаря инертности зрительного восприятия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Например: лягушка и банка, когда вращаешь получается лягушка в банке.     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1520"/>
              </a:lnSpc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96" y="692331"/>
            <a:ext cx="4351608" cy="545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66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71600" y="259939"/>
            <a:ext cx="81120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На своих занятиях очень часто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используем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«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тауматропы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» с целью автоматизации звукопроизношения, т.е. картинки стараюсь подбирать на отрабатываемый звук); развитию лексико-грамматических категорий (уточнение рода, числа, использование предлогов НА, ПОД, В, ЗА).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71" y="2651760"/>
            <a:ext cx="4059621" cy="3821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506" y="2447103"/>
            <a:ext cx="4146511" cy="3901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289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89" y="457199"/>
            <a:ext cx="4820193" cy="561703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82" y="587828"/>
            <a:ext cx="4859384" cy="5930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2742" y="587828"/>
            <a:ext cx="3932237" cy="617873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Тауматроп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создает условия для развития причинно-следственных связей (составление коротких рассказов);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активизацирует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мелкие </a:t>
            </a:r>
            <a:r>
              <a:rPr lang="ru-RU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мышци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кисти (необходима слаженная работа кистей рук, привлечение внимания к выполняемому действию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 фронтальных так и индивидуальных занятиях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892" y="129993"/>
            <a:ext cx="11014166" cy="6179366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Использование </a:t>
            </a:r>
            <a:r>
              <a:rPr lang="ru-RU" sz="3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тауматропа</a:t>
            </a:r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логопедических     занятиях способствует:</a:t>
            </a:r>
            <a:b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автоматизации звукопроизношения (картинки подбираются на отрабатываемый звук);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развитию лексико-грамматических категорий (уточнение рода, числа, использование предлогов НА, ПОД, В, ЗА);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создает условия для развития причинно-следственных связей (составление коротких рассказов);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активизацирует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мелкие мышц кисти (необходима  слаженная работа кистей рук, привлечение внимания к выполняемому действию).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ребёнок без посторонней помощи производит самомассаж биологически активных точек на ладони (для малышей можно выполнить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тауматроп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шестигранном карандаше).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способствует работе над темпом и ритмом движений мелкой моторики (для правильного восприятия требуется удержание определенной скорости вращения).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является профилактикой нарушений зрения (повышают и фиксируют угол обзора, время удержания зрительного внимания на объекте)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используется, как релаксирующая пауза 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3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Тауматропа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очень легко. Для этого необходимо распечатать, вырезать и склеить между собой скотчем.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Шаблоны тауматропов.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" y="1920240"/>
            <a:ext cx="5421085" cy="4153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60" y="1567542"/>
            <a:ext cx="2987441" cy="4474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5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6" y="411479"/>
            <a:ext cx="5643154" cy="5708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2406" y="836022"/>
            <a:ext cx="4411480" cy="51728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с удовольствием могут изготовить этот «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тауматроп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самостоятельно, под контролем взрослого.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1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394" y="365125"/>
            <a:ext cx="10398035" cy="586585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	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8700" y="365125"/>
            <a:ext cx="7393578" cy="17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Можно использовать вместо картинок буквы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Гласные (красного цвета) и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согласные твёрдые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(синего цвет), при вращении получаются слоги.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090"/>
              </a:spcBef>
              <a:spcAft>
                <a:spcPts val="109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777137"/>
            <a:ext cx="3529120" cy="4242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32" y="1777137"/>
            <a:ext cx="3683359" cy="421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204</TotalTime>
  <Words>287</Words>
  <Application>Microsoft Office PowerPoint</Application>
  <PresentationFormat>Широкоэкранный</PresentationFormat>
  <Paragraphs>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Аспект</vt:lpstr>
      <vt:lpstr>«Тауматроп» как инновационная технология в коррекционной работе с детьми с ОВЗ»</vt:lpstr>
      <vt:lpstr>Презентация PowerPoint</vt:lpstr>
      <vt:lpstr>Презентация PowerPoint</vt:lpstr>
      <vt:lpstr>Презентация PowerPoint</vt:lpstr>
      <vt:lpstr> </vt:lpstr>
      <vt:lpstr>        Использование тауматропа на логопедических     занятиях способствует: - автоматизации звукопроизношения (картинки подбираются на отрабатываемый звук); - развитию лексико-грамматических категорий (уточнение рода, числа, использование предлогов НА, ПОД, В, ЗА); -  создает условия для развития причинно-следственных связей (составление коротких рассказов); - активизацирует мелкие мышц кисти (необходима  слаженная работа кистей рук, привлечение внимания к выполняемому действию). -  ребёнок без посторонней помощи производит самомассаж биологически активных точек на ладони (для малышей можно выполнить тауматроп на шестигранном карандаше). - способствует работе над темпом и ритмом движений мелкой моторики (для правильного восприятия требуется удержание определенной скорости вращения). -  является профилактикой нарушений зрения (повышают и фиксируют угол обзора, время удержания зрительного внимания на объекте) - используется, как релаксирующая пауза  </vt:lpstr>
      <vt:lpstr>Изготовление «Тауматропа» очень легко. Для этого необходимо распечатать, вырезать и склеить между собой скотчем.</vt:lpstr>
      <vt:lpstr>Презентация PowerPoint</vt:lpstr>
      <vt:lpstr> </vt:lpstr>
      <vt:lpstr> </vt:lpstr>
      <vt:lpstr>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«Тауматроп» в коррекционной работе с детьми с ОВЗ»</dc:title>
  <dc:creator>lenovo</dc:creator>
  <cp:lastModifiedBy>user</cp:lastModifiedBy>
  <cp:revision>26</cp:revision>
  <dcterms:created xsi:type="dcterms:W3CDTF">2021-05-26T13:28:33Z</dcterms:created>
  <dcterms:modified xsi:type="dcterms:W3CDTF">2024-03-26T07:15:52Z</dcterms:modified>
</cp:coreProperties>
</file>