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9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5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1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2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7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0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7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6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8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83F4-58AC-4236-997A-C23B54051A71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1693-A005-4568-BAEA-4EFDE6C39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0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595" y="260502"/>
            <a:ext cx="4936993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</a:t>
            </a:r>
          </a:p>
          <a:p>
            <a:r>
              <a:rPr 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«Руководители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– современный управленческий ресурс региона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3519" y="2905997"/>
            <a:ext cx="6029827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«УПРАВЛЯЮЩИЙ СОВЕТ -  СОВРЕМЕННЫЙ УПРАВЛЕНЧЕСКИЙ РЕСУРС ДОУ»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178" y="5089394"/>
            <a:ext cx="5035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Е.К. Орехова,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 МБДОУ «Центр развития ребенка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«Золотой ключик»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г.Строитель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7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689" y="258867"/>
            <a:ext cx="672765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Управляющий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коллегиальный государственно-общественный орган управления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представляет интересы всех участников образовательного процесса, реализует принцип государственно-общественного характера управления образованием, имеет управленческие полномочия по решению ряда вопросов функционирования и развития Учреждения.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081" t="4278" r="18546" b="10741"/>
          <a:stretch/>
        </p:blipFill>
        <p:spPr bwMode="auto">
          <a:xfrm rot="20943220">
            <a:off x="3701378" y="4046752"/>
            <a:ext cx="3456322" cy="2359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8920" t="7985" r="18707" b="10171"/>
          <a:stretch/>
        </p:blipFill>
        <p:spPr bwMode="auto">
          <a:xfrm rot="20406838">
            <a:off x="6062879" y="1589918"/>
            <a:ext cx="3377076" cy="235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7851" t="13508" r="36030" b="19824"/>
          <a:stretch/>
        </p:blipFill>
        <p:spPr>
          <a:xfrm rot="20409861">
            <a:off x="648297" y="2552069"/>
            <a:ext cx="2636737" cy="3785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97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469" y="145344"/>
            <a:ext cx="6679532" cy="3410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Справиться с затруднениями в организации работы УС и добиться более эффективного взаимодействия между всеми участниками образовательных отношений удалось путем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«группы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«Управляющий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ДОУ»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мессенджере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группы: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совершать аудио-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видео-звонки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устраивать прямые эфиры;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организовывать конференции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проводить опросы и голосование;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размещать и знакомиться с документами.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7" t="5989" r="35863" b="6178"/>
          <a:stretch>
            <a:fillRect/>
          </a:stretch>
        </p:blipFill>
        <p:spPr bwMode="auto">
          <a:xfrm>
            <a:off x="4249404" y="1431758"/>
            <a:ext cx="16954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7" t="3992" r="36024" b="7034"/>
          <a:stretch>
            <a:fillRect/>
          </a:stretch>
        </p:blipFill>
        <p:spPr bwMode="auto">
          <a:xfrm>
            <a:off x="6010525" y="3361322"/>
            <a:ext cx="16478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3706" r="35382" b="9315"/>
          <a:stretch>
            <a:fillRect/>
          </a:stretch>
        </p:blipFill>
        <p:spPr bwMode="auto">
          <a:xfrm>
            <a:off x="7747585" y="1535029"/>
            <a:ext cx="16954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939165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5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973" y="338026"/>
            <a:ext cx="73172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разработано, согласовано и утверждено «Положение о создании и функционировании группы «Управляющий совет ДОУ» в мессенджере».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49" y="1924179"/>
            <a:ext cx="2118162" cy="2911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3" y="1924179"/>
            <a:ext cx="2118162" cy="2911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05" y="1924180"/>
            <a:ext cx="2131353" cy="2929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3" y="1913481"/>
            <a:ext cx="2125944" cy="2922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9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139" y="0"/>
            <a:ext cx="88064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ГРУППЫ «УПРАВЛЯЮЩИЙ СОВЕТ ДОУ» ИМЕЕТ СЛЕДУЮЩИЕ ПРЕИМУЩЕСТВА: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заранее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знакомиться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Повесткой дня заседания УС;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заранее и более подробно ознакомиться с необходимыми документами;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сократить время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очного заседания;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«выслушать» мнения каждого члена УС;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льтернативная возможность присутствия на заседании УС;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роголосовать и /или высказать свое мнение КАЖДОГО члена УС.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мессенджере «Управляющий совет ДОУ» </a:t>
            </a: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заменяет традиционное очное заседание УС, </a:t>
            </a: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дополняет его, дает дополнительный вариант </a:t>
            </a: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присутствия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проведения предварительной работы.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4" y="4182385"/>
            <a:ext cx="918732" cy="997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8" y="1366630"/>
            <a:ext cx="483042" cy="483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3" y="2253365"/>
            <a:ext cx="483042" cy="483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5" y="2642151"/>
            <a:ext cx="483042" cy="4830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3" y="3036072"/>
            <a:ext cx="483042" cy="4830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3" y="3431981"/>
            <a:ext cx="483042" cy="4830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3" y="1813890"/>
            <a:ext cx="483042" cy="483042"/>
          </a:xfrm>
          <a:prstGeom prst="rect">
            <a:avLst/>
          </a:prstGeom>
        </p:spPr>
      </p:pic>
      <p:pic>
        <p:nvPicPr>
          <p:cNvPr id="13" name="Рисунок 12" descr="C:\Users\user\AppData\Local\Packages\Microsoft.Windows.Photos_8wekyb3d8bbwe\TempState\ShareServiceTempFolder\IMG_3316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" r="1295" b="1"/>
          <a:stretch/>
        </p:blipFill>
        <p:spPr bwMode="auto">
          <a:xfrm>
            <a:off x="7845144" y="1248355"/>
            <a:ext cx="1780570" cy="3128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36397" t="7985" r="36665" b="13594"/>
          <a:stretch/>
        </p:blipFill>
        <p:spPr bwMode="auto">
          <a:xfrm>
            <a:off x="6970529" y="3842199"/>
            <a:ext cx="1764900" cy="2916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46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335" y="517980"/>
            <a:ext cx="6671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создания группы в мессенджере также обусловлена возможностью «встречаться» и принимать решения в момент приостановления функционирования ДОУ (оперативная обстановка, формат дистанционного обучения, капитальный ремонт и т.д.)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7" y="850168"/>
            <a:ext cx="1422138" cy="1422138"/>
          </a:xfrm>
          <a:prstGeom prst="rect">
            <a:avLst/>
          </a:prstGeom>
        </p:spPr>
      </p:pic>
      <p:pic>
        <p:nvPicPr>
          <p:cNvPr id="2050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7" t="7985" r="35222" b="12167"/>
          <a:stretch>
            <a:fillRect/>
          </a:stretch>
        </p:blipFill>
        <p:spPr bwMode="auto">
          <a:xfrm>
            <a:off x="174928" y="3648654"/>
            <a:ext cx="1868853" cy="29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8" t="7414" r="35382" b="13309"/>
          <a:stretch>
            <a:fillRect/>
          </a:stretch>
        </p:blipFill>
        <p:spPr bwMode="auto">
          <a:xfrm>
            <a:off x="2170707" y="2498919"/>
            <a:ext cx="1806111" cy="28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972300"/>
            <a:ext cx="9906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44" y="3771940"/>
            <a:ext cx="1706821" cy="2707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91" y="2272306"/>
            <a:ext cx="1689423" cy="30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5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4" y="901816"/>
            <a:ext cx="8154491" cy="3057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17" y="4118776"/>
            <a:ext cx="3514000" cy="23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251</Words>
  <Application>Microsoft Office PowerPoint</Application>
  <PresentationFormat>Лист A4 (210x297 мм)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2024-05-27T10:28:39Z</dcterms:created>
  <dcterms:modified xsi:type="dcterms:W3CDTF">2024-05-28T06:20:21Z</dcterms:modified>
</cp:coreProperties>
</file>